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298" r:id="rId10"/>
    <p:sldId id="299" r:id="rId11"/>
    <p:sldId id="300" r:id="rId12"/>
    <p:sldId id="301" r:id="rId13"/>
    <p:sldId id="265" r:id="rId14"/>
    <p:sldId id="291" r:id="rId15"/>
    <p:sldId id="270" r:id="rId16"/>
    <p:sldId id="292" r:id="rId17"/>
    <p:sldId id="274" r:id="rId18"/>
    <p:sldId id="297" r:id="rId19"/>
    <p:sldId id="295" r:id="rId20"/>
    <p:sldId id="296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</a:t>
            </a:r>
            <a:r>
              <a:rPr lang="en-US" sz="700" dirty="0" smtClean="0">
                <a:latin typeface="Montserrat"/>
              </a:rPr>
              <a:t>This </a:t>
            </a:r>
            <a:r>
              <a:rPr lang="en-US" sz="700" dirty="0" smtClean="0">
                <a:latin typeface="Montserrat"/>
              </a:rPr>
              <a:t>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341</Words>
  <Application>Microsoft Macintosh PowerPoint</Application>
  <PresentationFormat>On-screen Show (4:3)</PresentationFormat>
  <Paragraphs>60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Lambda Architecture</vt:lpstr>
      <vt:lpstr>Lambda Architecture instantiation (WSO2)</vt:lpstr>
      <vt:lpstr>Lambda Architecture (MapR)</vt:lpstr>
      <vt:lpstr>Big Data technologies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337</cp:revision>
  <dcterms:created xsi:type="dcterms:W3CDTF">2012-03-07T10:41:54Z</dcterms:created>
  <dcterms:modified xsi:type="dcterms:W3CDTF">2015-11-30T09:01:33Z</dcterms:modified>
</cp:coreProperties>
</file>